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57" r:id="rId9"/>
    <p:sldId id="258" r:id="rId1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0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596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7119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5211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5473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9635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340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538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8970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321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111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087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22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29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92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94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17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494958-53AD-8A41-94D8-A1DEB5B70800}" type="datetimeFigureOut">
              <a:rPr lang="it-IT" smtClean="0"/>
              <a:t>25/03/2015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F5C691D-86DC-DA43-9364-1A7FDA0D67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8172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stabilimen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04" y="909000"/>
            <a:ext cx="8417593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852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sola desert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000" y="909000"/>
            <a:ext cx="6720000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91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barc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45" y="909000"/>
            <a:ext cx="8066110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884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barchett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16" y="909000"/>
            <a:ext cx="7670768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9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piscina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1610"/>
            <a:ext cx="9144000" cy="395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886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bagno al lago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000" y="909000"/>
            <a:ext cx="6720000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999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scuba divin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000" y="909000"/>
            <a:ext cx="6720000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511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wind surf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000" y="909000"/>
            <a:ext cx="6720000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75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ki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88" y="909000"/>
            <a:ext cx="6964824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478908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0</Words>
  <Application>Microsoft Office PowerPoint</Application>
  <PresentationFormat>Presentazione su schermo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Sezione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Pierpaolo Pernici</dc:creator>
  <cp:lastModifiedBy>Costanza Pacini</cp:lastModifiedBy>
  <cp:revision>2</cp:revision>
  <dcterms:created xsi:type="dcterms:W3CDTF">2013-06-21T08:51:48Z</dcterms:created>
  <dcterms:modified xsi:type="dcterms:W3CDTF">2015-03-25T18:50:12Z</dcterms:modified>
</cp:coreProperties>
</file>