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57" r:id="rId9"/>
    <p:sldId id="258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02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596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7119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5211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5473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9635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2340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4538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970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321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1110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0875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422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29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792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45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17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494958-53AD-8A41-94D8-A1DEB5B70800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F5C691D-86DC-DA43-9364-1A7FDA0D67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8172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tabilimen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04" y="909000"/>
            <a:ext cx="8417593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5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sola deser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00" y="909000"/>
            <a:ext cx="672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13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barc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5" y="909000"/>
            <a:ext cx="806611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8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barchetta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16" y="909000"/>
            <a:ext cx="7670768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99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piscin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1610"/>
            <a:ext cx="9144000" cy="39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86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bagno al lag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00" y="909000"/>
            <a:ext cx="672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9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uba diving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00" y="909000"/>
            <a:ext cx="672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11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wind surf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00" y="909000"/>
            <a:ext cx="672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75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ki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8" y="909000"/>
            <a:ext cx="6964824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78908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0</Words>
  <Application>Microsoft Office PowerPoint</Application>
  <PresentationFormat>Presentazione su schermo (4:3)</PresentationFormat>
  <Paragraphs>0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Sezione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Pierpaolo Pernici</dc:creator>
  <cp:lastModifiedBy>Costanza Pacini</cp:lastModifiedBy>
  <cp:revision>2</cp:revision>
  <dcterms:created xsi:type="dcterms:W3CDTF">2013-06-21T08:51:48Z</dcterms:created>
  <dcterms:modified xsi:type="dcterms:W3CDTF">2015-03-25T18:50:12Z</dcterms:modified>
</cp:coreProperties>
</file>