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58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0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96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119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211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473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635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340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538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97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321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11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87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22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29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92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4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1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494958-53AD-8A41-94D8-A1DEB5B70800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F5C691D-86DC-DA43-9364-1A7FDA0D6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172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tabilimen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4" y="909000"/>
            <a:ext cx="8417593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5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sola deser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0" y="909000"/>
            <a:ext cx="672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913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barc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45" y="909000"/>
            <a:ext cx="806611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8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barchett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6" y="909000"/>
            <a:ext cx="7670768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9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iscin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610"/>
            <a:ext cx="9144000" cy="395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8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bagno al la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0" y="909000"/>
            <a:ext cx="672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9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cuba diving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0" y="909000"/>
            <a:ext cx="672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1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wind sur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0" y="909000"/>
            <a:ext cx="672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7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ki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8" y="909000"/>
            <a:ext cx="6964824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78908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Sezione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 Pernici</dc:creator>
  <cp:lastModifiedBy>Costanza Pacini</cp:lastModifiedBy>
  <cp:revision>2</cp:revision>
  <dcterms:created xsi:type="dcterms:W3CDTF">2013-06-21T08:51:48Z</dcterms:created>
  <dcterms:modified xsi:type="dcterms:W3CDTF">2015-03-25T18:50:12Z</dcterms:modified>
</cp:coreProperties>
</file>