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57" r:id="rId9"/>
    <p:sldId id="258" r:id="rId10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4958-53AD-8A41-94D8-A1DEB5B70800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691D-86DC-DA43-9364-1A7FDA0D6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702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4958-53AD-8A41-94D8-A1DEB5B70800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691D-86DC-DA43-9364-1A7FDA0D6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5966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4958-53AD-8A41-94D8-A1DEB5B70800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691D-86DC-DA43-9364-1A7FDA0D6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7119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4958-53AD-8A41-94D8-A1DEB5B70800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691D-86DC-DA43-9364-1A7FDA0D6775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5211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4958-53AD-8A41-94D8-A1DEB5B70800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691D-86DC-DA43-9364-1A7FDA0D6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54735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4958-53AD-8A41-94D8-A1DEB5B70800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691D-86DC-DA43-9364-1A7FDA0D6775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9635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4958-53AD-8A41-94D8-A1DEB5B70800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691D-86DC-DA43-9364-1A7FDA0D6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2340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4958-53AD-8A41-94D8-A1DEB5B70800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691D-86DC-DA43-9364-1A7FDA0D6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45384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4958-53AD-8A41-94D8-A1DEB5B70800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691D-86DC-DA43-9364-1A7FDA0D6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8970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4958-53AD-8A41-94D8-A1DEB5B70800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691D-86DC-DA43-9364-1A7FDA0D6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3212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4958-53AD-8A41-94D8-A1DEB5B70800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691D-86DC-DA43-9364-1A7FDA0D6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1110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4958-53AD-8A41-94D8-A1DEB5B70800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691D-86DC-DA43-9364-1A7FDA0D6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0875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4958-53AD-8A41-94D8-A1DEB5B70800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691D-86DC-DA43-9364-1A7FDA0D6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4222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4958-53AD-8A41-94D8-A1DEB5B70800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691D-86DC-DA43-9364-1A7FDA0D6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8295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4958-53AD-8A41-94D8-A1DEB5B70800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691D-86DC-DA43-9364-1A7FDA0D6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7920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4958-53AD-8A41-94D8-A1DEB5B70800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691D-86DC-DA43-9364-1A7FDA0D6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945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4958-53AD-8A41-94D8-A1DEB5B70800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691D-86DC-DA43-9364-1A7FDA0D6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817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5494958-53AD-8A41-94D8-A1DEB5B70800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F5C691D-86DC-DA43-9364-1A7FDA0D6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81724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stabiliment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04" y="909000"/>
            <a:ext cx="8417593" cy="50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852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isola desert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000" y="909000"/>
            <a:ext cx="6720000" cy="50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913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barca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45" y="909000"/>
            <a:ext cx="8066110" cy="50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884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barchett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16" y="909000"/>
            <a:ext cx="7670768" cy="50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199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piscina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610"/>
            <a:ext cx="9144000" cy="3954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886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bagno al lago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000" y="909000"/>
            <a:ext cx="6720000" cy="50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999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scuba diving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000" y="909000"/>
            <a:ext cx="6720000" cy="50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511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wind surf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000" y="909000"/>
            <a:ext cx="6720000" cy="50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175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ki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88" y="909000"/>
            <a:ext cx="6964824" cy="50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478908"/>
      </p:ext>
    </p:extLst>
  </p:cSld>
  <p:clrMapOvr>
    <a:masterClrMapping/>
  </p:clrMapOvr>
</p:sld>
</file>

<file path=ppt/theme/theme1.xml><?xml version="1.0" encoding="utf-8"?>
<a:theme xmlns:a="http://schemas.openxmlformats.org/drawingml/2006/main" name="Sezione">
  <a:themeElements>
    <a:clrScheme name="Sezion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zion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zio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</TotalTime>
  <Words>0</Words>
  <Application>Microsoft Office PowerPoint</Application>
  <PresentationFormat>Presentazione su schermo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2" baseType="lpstr">
      <vt:lpstr>Century Gothic</vt:lpstr>
      <vt:lpstr>Wingdings 3</vt:lpstr>
      <vt:lpstr>Sezione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Pierpaolo Pernici</dc:creator>
  <cp:lastModifiedBy>Costanza Pacini</cp:lastModifiedBy>
  <cp:revision>2</cp:revision>
  <dcterms:created xsi:type="dcterms:W3CDTF">2013-06-21T08:51:48Z</dcterms:created>
  <dcterms:modified xsi:type="dcterms:W3CDTF">2015-03-25T18:50:12Z</dcterms:modified>
</cp:coreProperties>
</file>