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58" r:id="rId5"/>
    <p:sldId id="259" r:id="rId6"/>
    <p:sldId id="272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7841-9212-AF42-9412-67989DBC2BC2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558A7-7B86-124D-A805-371E73C31F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5427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7841-9212-AF42-9412-67989DBC2BC2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558A7-7B86-124D-A805-371E73C31F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377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7841-9212-AF42-9412-67989DBC2BC2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558A7-7B86-124D-A805-371E73C31F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9767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7841-9212-AF42-9412-67989DBC2BC2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558A7-7B86-124D-A805-371E73C31F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225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7841-9212-AF42-9412-67989DBC2BC2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558A7-7B86-124D-A805-371E73C31F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9649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7841-9212-AF42-9412-67989DBC2BC2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558A7-7B86-124D-A805-371E73C31F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6019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7841-9212-AF42-9412-67989DBC2BC2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558A7-7B86-124D-A805-371E73C31F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2910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7841-9212-AF42-9412-67989DBC2BC2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558A7-7B86-124D-A805-371E73C31F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3144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7841-9212-AF42-9412-67989DBC2BC2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558A7-7B86-124D-A805-371E73C31F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767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7841-9212-AF42-9412-67989DBC2BC2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558A7-7B86-124D-A805-371E73C31F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7618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7841-9212-AF42-9412-67989DBC2BC2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558A7-7B86-124D-A805-371E73C31F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622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47841-9212-AF42-9412-67989DBC2BC2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558A7-7B86-124D-A805-371E73C31F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5628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la matrigna e le sorellastre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1279" y="899131"/>
            <a:ext cx="3740080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42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la fata fa la carrozz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38" y="729000"/>
            <a:ext cx="8202525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26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va al ballo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568" y="729000"/>
            <a:ext cx="8120865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533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ballan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26" y="729000"/>
            <a:ext cx="7578948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mezzanot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48" y="729000"/>
            <a:ext cx="7260504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62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perde la scarpett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659" y="729000"/>
            <a:ext cx="7210683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38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le sorella stre provano la scarpett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091" y="729000"/>
            <a:ext cx="6781819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38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prova la scarpetta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029" y="729000"/>
            <a:ext cx="6475942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7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vissero felici e contenti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2000" y="729000"/>
            <a:ext cx="7200000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20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fa le faccende domestich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45" y="729000"/>
            <a:ext cx="7260510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95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topin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50" y="729000"/>
            <a:ext cx="7330500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96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arriva l'invit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46" y="729000"/>
            <a:ext cx="7260508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11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 topi le fannoil vestit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48" y="729000"/>
            <a:ext cx="7260504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49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vestito rotto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94" y="729000"/>
            <a:ext cx="8084213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70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le sorellaster vanno al ball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8000" y="729000"/>
            <a:ext cx="4788000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89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piang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001" y="729000"/>
            <a:ext cx="5831999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24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la fata le fa il vestito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5" r="8266"/>
          <a:stretch/>
        </p:blipFill>
        <p:spPr>
          <a:xfrm>
            <a:off x="416257" y="729000"/>
            <a:ext cx="8311487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94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0</Words>
  <Application>Microsoft Office PowerPoint</Application>
  <PresentationFormat>Presentazione su schermo (4:3)</PresentationFormat>
  <Paragraphs>0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0" baseType="lpstr">
      <vt:lpstr>Arial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Pierpaolo Pernici</dc:creator>
  <cp:lastModifiedBy>Costanza Pacini</cp:lastModifiedBy>
  <cp:revision>5</cp:revision>
  <dcterms:created xsi:type="dcterms:W3CDTF">2013-04-03T07:50:52Z</dcterms:created>
  <dcterms:modified xsi:type="dcterms:W3CDTF">2015-03-25T18:36:00Z</dcterms:modified>
</cp:coreProperties>
</file>