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42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7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7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2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6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01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91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4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61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22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7841-9212-AF42-9412-67989DBC2BC2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58A7-7B86-124D-A805-371E73C31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62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a matrigna e le sorellastr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9" y="899131"/>
            <a:ext cx="374008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 fata fa la carrozz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8" y="729000"/>
            <a:ext cx="820252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va al ball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68" y="729000"/>
            <a:ext cx="812086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balla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26" y="729000"/>
            <a:ext cx="757894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ezzanot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8" y="729000"/>
            <a:ext cx="726050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6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erde la scarpet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9" y="729000"/>
            <a:ext cx="721068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e sorella stre provano la scarpet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91" y="729000"/>
            <a:ext cx="678181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rova la scarpett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29" y="729000"/>
            <a:ext cx="6475942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vissero felici e content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0" y="729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a le faccende domestich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5" y="729000"/>
            <a:ext cx="726051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op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50" y="729000"/>
            <a:ext cx="73305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rriva l'invi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6" y="729000"/>
            <a:ext cx="726050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 topi le fannoil vesti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8" y="729000"/>
            <a:ext cx="726050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vestito rott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4" y="729000"/>
            <a:ext cx="808421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e sorellaster vanno al bal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00" y="729000"/>
            <a:ext cx="4788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ia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1" y="729000"/>
            <a:ext cx="583199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 fata le fa il vestit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r="8266"/>
          <a:stretch/>
        </p:blipFill>
        <p:spPr>
          <a:xfrm>
            <a:off x="416257" y="729000"/>
            <a:ext cx="831148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Presentazione su schermo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 Pernici</dc:creator>
  <cp:lastModifiedBy>Costanza Pacini</cp:lastModifiedBy>
  <cp:revision>5</cp:revision>
  <dcterms:created xsi:type="dcterms:W3CDTF">2013-04-03T07:50:52Z</dcterms:created>
  <dcterms:modified xsi:type="dcterms:W3CDTF">2015-03-25T18:36:00Z</dcterms:modified>
</cp:coreProperties>
</file>