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12" y="-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5580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88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9512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30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7844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7031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538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43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013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12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921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B5555-B27C-DB48-A5FC-18203A0022E3}" type="datetimeFigureOut">
              <a:rPr lang="it-IT" smtClean="0"/>
              <a:t>10/04/13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8ED5A-BEB0-6D48-9B31-43C42FB8987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741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car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1716"/>
            <a:ext cx="9144000" cy="642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12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legge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59" y="322491"/>
            <a:ext cx="7815501" cy="6127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93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enigmistic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513" y="1037172"/>
            <a:ext cx="4687343" cy="468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27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teatr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56" y="1088411"/>
            <a:ext cx="72009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494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suona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2808"/>
            <a:ext cx="9144000" cy="610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237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cinem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80" y="503894"/>
            <a:ext cx="8559800" cy="557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192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trekk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996" y="1177488"/>
            <a:ext cx="7651836" cy="456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923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cavall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822" y="1249657"/>
            <a:ext cx="6350000" cy="427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05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television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056" y="1128723"/>
            <a:ext cx="5308600" cy="478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4134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Presentazione su schermo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Pierpaolo Pernici</dc:creator>
  <cp:lastModifiedBy>Pierpaolo Pernici</cp:lastModifiedBy>
  <cp:revision>1</cp:revision>
  <dcterms:created xsi:type="dcterms:W3CDTF">2013-04-10T08:36:38Z</dcterms:created>
  <dcterms:modified xsi:type="dcterms:W3CDTF">2013-04-10T08:39:41Z</dcterms:modified>
</cp:coreProperties>
</file>