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3" d="100"/>
          <a:sy n="63" d="100"/>
        </p:scale>
        <p:origin x="-112" y="-9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5555-B27C-DB48-A5FC-18203A0022E3}" type="datetimeFigureOut">
              <a:rPr lang="it-IT" smtClean="0"/>
              <a:t>10/04/13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8ED5A-BEB0-6D48-9B31-43C42FB8987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5580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5555-B27C-DB48-A5FC-18203A0022E3}" type="datetimeFigureOut">
              <a:rPr lang="it-IT" smtClean="0"/>
              <a:t>10/04/13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8ED5A-BEB0-6D48-9B31-43C42FB8987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6881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5555-B27C-DB48-A5FC-18203A0022E3}" type="datetimeFigureOut">
              <a:rPr lang="it-IT" smtClean="0"/>
              <a:t>10/04/13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8ED5A-BEB0-6D48-9B31-43C42FB8987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9512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5555-B27C-DB48-A5FC-18203A0022E3}" type="datetimeFigureOut">
              <a:rPr lang="it-IT" smtClean="0"/>
              <a:t>10/04/13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8ED5A-BEB0-6D48-9B31-43C42FB8987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4305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5555-B27C-DB48-A5FC-18203A0022E3}" type="datetimeFigureOut">
              <a:rPr lang="it-IT" smtClean="0"/>
              <a:t>10/04/13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8ED5A-BEB0-6D48-9B31-43C42FB8987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7844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5555-B27C-DB48-A5FC-18203A0022E3}" type="datetimeFigureOut">
              <a:rPr lang="it-IT" smtClean="0"/>
              <a:t>10/04/13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8ED5A-BEB0-6D48-9B31-43C42FB8987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7031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5555-B27C-DB48-A5FC-18203A0022E3}" type="datetimeFigureOut">
              <a:rPr lang="it-IT" smtClean="0"/>
              <a:t>10/04/13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8ED5A-BEB0-6D48-9B31-43C42FB8987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5382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5555-B27C-DB48-A5FC-18203A0022E3}" type="datetimeFigureOut">
              <a:rPr lang="it-IT" smtClean="0"/>
              <a:t>10/04/13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8ED5A-BEB0-6D48-9B31-43C42FB8987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434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5555-B27C-DB48-A5FC-18203A0022E3}" type="datetimeFigureOut">
              <a:rPr lang="it-IT" smtClean="0"/>
              <a:t>10/04/13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8ED5A-BEB0-6D48-9B31-43C42FB8987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0131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5555-B27C-DB48-A5FC-18203A0022E3}" type="datetimeFigureOut">
              <a:rPr lang="it-IT" smtClean="0"/>
              <a:t>10/04/13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8ED5A-BEB0-6D48-9B31-43C42FB8987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128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5555-B27C-DB48-A5FC-18203A0022E3}" type="datetimeFigureOut">
              <a:rPr lang="it-IT" smtClean="0"/>
              <a:t>10/04/13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8ED5A-BEB0-6D48-9B31-43C42FB8987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9217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EB5555-B27C-DB48-A5FC-18203A0022E3}" type="datetimeFigureOut">
              <a:rPr lang="it-IT" smtClean="0"/>
              <a:t>10/04/13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98ED5A-BEB0-6D48-9B31-43C42FB8987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7413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art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1716"/>
            <a:ext cx="9144000" cy="6420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12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legger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159" y="322491"/>
            <a:ext cx="7815501" cy="6127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9350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enigmistic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513" y="1037172"/>
            <a:ext cx="4687343" cy="4687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275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teatr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856" y="1088411"/>
            <a:ext cx="720090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494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suonar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2808"/>
            <a:ext cx="9144000" cy="6103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237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cinem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680" y="503894"/>
            <a:ext cx="8559800" cy="557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192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trekkin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996" y="1177488"/>
            <a:ext cx="7651836" cy="4566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9231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cavall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822" y="1249657"/>
            <a:ext cx="6350000" cy="427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058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television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056" y="1128723"/>
            <a:ext cx="5308600" cy="478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41341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Macintosh PowerPoint</Application>
  <PresentationFormat>Presentazione su schermo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0" baseType="lpstr">
      <vt:lpstr>Tema di Office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Pierpaolo Pernici</dc:creator>
  <cp:lastModifiedBy>Pierpaolo Pernici</cp:lastModifiedBy>
  <cp:revision>1</cp:revision>
  <dcterms:created xsi:type="dcterms:W3CDTF">2013-04-10T08:36:38Z</dcterms:created>
  <dcterms:modified xsi:type="dcterms:W3CDTF">2013-04-10T08:39:41Z</dcterms:modified>
</cp:coreProperties>
</file>