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12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58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88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51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30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84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03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38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3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13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2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2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5555-B27C-DB48-A5FC-18203A0022E3}" type="datetimeFigureOut">
              <a:rPr lang="it-IT" smtClean="0"/>
              <a:t>10/04/13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ED5A-BEB0-6D48-9B31-43C42FB898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4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ar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716"/>
            <a:ext cx="9144000" cy="642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egge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59" y="322491"/>
            <a:ext cx="7815501" cy="612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93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enigmistic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513" y="1037172"/>
            <a:ext cx="4687343" cy="468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7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eatr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56" y="1088411"/>
            <a:ext cx="7200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9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uona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808"/>
            <a:ext cx="9144000" cy="610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23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inem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80" y="503894"/>
            <a:ext cx="8559800" cy="557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19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rekk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6" y="1177488"/>
            <a:ext cx="7651836" cy="456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2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avall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822" y="1249657"/>
            <a:ext cx="6350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elevisio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056" y="1128723"/>
            <a:ext cx="530860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13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 Pernici</dc:creator>
  <cp:lastModifiedBy>Pierpaolo Pernici</cp:lastModifiedBy>
  <cp:revision>1</cp:revision>
  <dcterms:created xsi:type="dcterms:W3CDTF">2013-04-10T08:36:38Z</dcterms:created>
  <dcterms:modified xsi:type="dcterms:W3CDTF">2013-04-10T08:39:41Z</dcterms:modified>
</cp:coreProperties>
</file>