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95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286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60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729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82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62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40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62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070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11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74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E405-16DA-2242-9B76-E858EB5A9698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74FFC-963C-3D4A-A505-A2C7E87313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451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trigli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000" y="729000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7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cristini.jp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7" r="6386"/>
          <a:stretch/>
        </p:blipFill>
        <p:spPr>
          <a:xfrm>
            <a:off x="614150" y="729000"/>
            <a:ext cx="7915701" cy="5400000"/>
          </a:xfrm>
        </p:spPr>
      </p:pic>
    </p:spTree>
    <p:extLst>
      <p:ext uri="{BB962C8B-B14F-4D97-AF65-F5344CB8AC3E}">
        <p14:creationId xmlns:p14="http://schemas.microsoft.com/office/powerpoint/2010/main" val="181970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caciucc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724" y="729000"/>
            <a:ext cx="804255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tagliatelle al cinghial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3438" y="729000"/>
            <a:ext cx="7237125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31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ici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463" y="729000"/>
            <a:ext cx="7053075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64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fiorentin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869" y="729000"/>
            <a:ext cx="814426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39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Stoccafisso Accomodou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000" y="729000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93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frittel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659" y="729000"/>
            <a:ext cx="7210682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2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cenc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0696" y="729000"/>
            <a:ext cx="528260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9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trippa-alla-roman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000" y="729000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09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cecin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016" y="729000"/>
            <a:ext cx="7081968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27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anfor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000" y="729000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ribollit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4404" y="729000"/>
            <a:ext cx="463519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79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5" descr="panzanella.jp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352" r="6386"/>
          <a:stretch/>
        </p:blipFill>
        <p:spPr>
          <a:xfrm>
            <a:off x="238836" y="729000"/>
            <a:ext cx="8666328" cy="5400000"/>
          </a:xfrm>
        </p:spPr>
      </p:pic>
    </p:spTree>
    <p:extLst>
      <p:ext uri="{BB962C8B-B14F-4D97-AF65-F5344CB8AC3E}">
        <p14:creationId xmlns:p14="http://schemas.microsoft.com/office/powerpoint/2010/main" val="305758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Presentazione su schermo (4:3)</PresentationFormat>
  <Paragraphs>0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Pierpaolo Pernici</dc:creator>
  <cp:lastModifiedBy>Costanza Pacini</cp:lastModifiedBy>
  <cp:revision>3</cp:revision>
  <dcterms:created xsi:type="dcterms:W3CDTF">2013-03-15T12:17:15Z</dcterms:created>
  <dcterms:modified xsi:type="dcterms:W3CDTF">2015-03-25T18:47:07Z</dcterms:modified>
</cp:coreProperties>
</file>