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95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286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606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729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82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62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0402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962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07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11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4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9E405-16DA-2242-9B76-E858EB5A9698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74FFC-963C-3D4A-A505-A2C7E8731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4515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rigli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00" y="729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cristini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97" r="6386"/>
          <a:stretch/>
        </p:blipFill>
        <p:spPr>
          <a:xfrm>
            <a:off x="614150" y="729000"/>
            <a:ext cx="7915701" cy="5400000"/>
          </a:xfrm>
        </p:spPr>
      </p:pic>
    </p:spTree>
    <p:extLst>
      <p:ext uri="{BB962C8B-B14F-4D97-AF65-F5344CB8AC3E}">
        <p14:creationId xmlns:p14="http://schemas.microsoft.com/office/powerpoint/2010/main" val="181970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aciucc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24" y="729000"/>
            <a:ext cx="804255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agliatelle al cinghial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438" y="729000"/>
            <a:ext cx="723712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1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ici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463" y="729000"/>
            <a:ext cx="705307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iorentina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69" y="729000"/>
            <a:ext cx="814426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9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toccafisso Accomodo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00" y="729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3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rittel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659" y="729000"/>
            <a:ext cx="721068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enc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696" y="729000"/>
            <a:ext cx="528260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rippa-alla-romana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00" y="729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09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eci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016" y="729000"/>
            <a:ext cx="708196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7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anfor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00" y="729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ribol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404" y="729000"/>
            <a:ext cx="463519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panzanella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2" r="6386"/>
          <a:stretch/>
        </p:blipFill>
        <p:spPr>
          <a:xfrm>
            <a:off x="238836" y="729000"/>
            <a:ext cx="8666328" cy="5400000"/>
          </a:xfrm>
        </p:spPr>
      </p:pic>
    </p:spTree>
    <p:extLst>
      <p:ext uri="{BB962C8B-B14F-4D97-AF65-F5344CB8AC3E}">
        <p14:creationId xmlns:p14="http://schemas.microsoft.com/office/powerpoint/2010/main" val="305758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Presentazione su schermo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Pierpaolo Pernici</dc:creator>
  <cp:lastModifiedBy>Costanza Pacini</cp:lastModifiedBy>
  <cp:revision>3</cp:revision>
  <dcterms:created xsi:type="dcterms:W3CDTF">2013-03-15T12:17:15Z</dcterms:created>
  <dcterms:modified xsi:type="dcterms:W3CDTF">2015-03-25T18:47:07Z</dcterms:modified>
</cp:coreProperties>
</file>