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07DFF-CED0-DD4A-BF69-AC70A62B5575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54CB-AFE9-F744-BA41-9BA201D934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0710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07DFF-CED0-DD4A-BF69-AC70A62B5575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54CB-AFE9-F744-BA41-9BA201D934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0757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07DFF-CED0-DD4A-BF69-AC70A62B5575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54CB-AFE9-F744-BA41-9BA201D934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44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07DFF-CED0-DD4A-BF69-AC70A62B5575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54CB-AFE9-F744-BA41-9BA201D934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7447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07DFF-CED0-DD4A-BF69-AC70A62B5575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54CB-AFE9-F744-BA41-9BA201D934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9725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07DFF-CED0-DD4A-BF69-AC70A62B5575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54CB-AFE9-F744-BA41-9BA201D934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4865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07DFF-CED0-DD4A-BF69-AC70A62B5575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54CB-AFE9-F744-BA41-9BA201D934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9349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07DFF-CED0-DD4A-BF69-AC70A62B5575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54CB-AFE9-F744-BA41-9BA201D934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7210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07DFF-CED0-DD4A-BF69-AC70A62B5575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54CB-AFE9-F744-BA41-9BA201D934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5953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07DFF-CED0-DD4A-BF69-AC70A62B5575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54CB-AFE9-F744-BA41-9BA201D934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6924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07DFF-CED0-DD4A-BF69-AC70A62B5575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54CB-AFE9-F744-BA41-9BA201D934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829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07DFF-CED0-DD4A-BF69-AC70A62B5575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F54CB-AFE9-F744-BA41-9BA201D934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1903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asqu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230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esta della don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8579" y="340022"/>
            <a:ext cx="5346842" cy="617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52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5 apri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8456" y="783792"/>
            <a:ext cx="5367089" cy="529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512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1 maggi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289" y="918844"/>
            <a:ext cx="7792195" cy="464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50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luminar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983" y="375401"/>
            <a:ext cx="9169967" cy="610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13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erragosto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099" y="-18023"/>
            <a:ext cx="7755802" cy="689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21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hallowee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665" y="1046082"/>
            <a:ext cx="7166671" cy="476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690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natal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517" y="1023073"/>
            <a:ext cx="7698966" cy="481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988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capodann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8917"/>
            <a:ext cx="9144000" cy="608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4856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Presentazione su schermo (4:3)</PresentationFormat>
  <Paragraphs>0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2" baseType="lpstr">
      <vt:lpstr>Arial</vt:lpstr>
      <vt:lpstr>Calibri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Pierpaolo Pernici</dc:creator>
  <cp:lastModifiedBy>Costanza Pacini</cp:lastModifiedBy>
  <cp:revision>3</cp:revision>
  <dcterms:created xsi:type="dcterms:W3CDTF">2013-04-08T16:21:28Z</dcterms:created>
  <dcterms:modified xsi:type="dcterms:W3CDTF">2015-03-25T18:39:05Z</dcterms:modified>
</cp:coreProperties>
</file>