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07DFF-CED0-DD4A-BF69-AC70A62B5575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F54CB-AFE9-F744-BA41-9BA201D934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0710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07DFF-CED0-DD4A-BF69-AC70A62B5575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F54CB-AFE9-F744-BA41-9BA201D934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0757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07DFF-CED0-DD4A-BF69-AC70A62B5575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F54CB-AFE9-F744-BA41-9BA201D934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544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07DFF-CED0-DD4A-BF69-AC70A62B5575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F54CB-AFE9-F744-BA41-9BA201D934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7447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07DFF-CED0-DD4A-BF69-AC70A62B5575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F54CB-AFE9-F744-BA41-9BA201D934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9725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07DFF-CED0-DD4A-BF69-AC70A62B5575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F54CB-AFE9-F744-BA41-9BA201D934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4865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07DFF-CED0-DD4A-BF69-AC70A62B5575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F54CB-AFE9-F744-BA41-9BA201D934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9349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07DFF-CED0-DD4A-BF69-AC70A62B5575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F54CB-AFE9-F744-BA41-9BA201D934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7210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07DFF-CED0-DD4A-BF69-AC70A62B5575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F54CB-AFE9-F744-BA41-9BA201D934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5953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07DFF-CED0-DD4A-BF69-AC70A62B5575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F54CB-AFE9-F744-BA41-9BA201D934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6924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07DFF-CED0-DD4A-BF69-AC70A62B5575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F54CB-AFE9-F744-BA41-9BA201D934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829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07DFF-CED0-DD4A-BF69-AC70A62B5575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9F54CB-AFE9-F744-BA41-9BA201D934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1903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pasqua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2230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festa della donna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98579" y="340022"/>
            <a:ext cx="5346842" cy="6177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352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25 april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88456" y="783792"/>
            <a:ext cx="5367089" cy="5290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512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1 maggi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1289" y="918844"/>
            <a:ext cx="7792195" cy="4644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50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luminara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2983" y="375401"/>
            <a:ext cx="9169967" cy="6107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213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ferragosto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4099" y="-18023"/>
            <a:ext cx="7755802" cy="6894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221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halloween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8665" y="1046082"/>
            <a:ext cx="7166671" cy="4765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6900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natale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2517" y="1023073"/>
            <a:ext cx="7698966" cy="4811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89883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capodann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388917"/>
            <a:ext cx="9144000" cy="6080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94856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Presentazione su schermo (4:3)</PresentationFormat>
  <Paragraphs>0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2" baseType="lpstr">
      <vt:lpstr>Arial</vt:lpstr>
      <vt:lpstr>Calibri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Pierpaolo Pernici</dc:creator>
  <cp:lastModifiedBy>Costanza Pacini</cp:lastModifiedBy>
  <cp:revision>3</cp:revision>
  <dcterms:created xsi:type="dcterms:W3CDTF">2013-04-08T16:21:28Z</dcterms:created>
  <dcterms:modified xsi:type="dcterms:W3CDTF">2015-03-25T18:39:05Z</dcterms:modified>
</cp:coreProperties>
</file>