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1" r:id="rId8"/>
    <p:sldId id="262" r:id="rId9"/>
    <p:sldId id="264" r:id="rId10"/>
  </p:sldIdLst>
  <p:sldSz cx="9144000" cy="6858000" type="screen4x3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07DFF-CED0-DD4A-BF69-AC70A62B5575}" type="datetimeFigureOut">
              <a:rPr lang="it-IT" smtClean="0"/>
              <a:t>25/03/2015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F54CB-AFE9-F744-BA41-9BA201D9348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807101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07DFF-CED0-DD4A-BF69-AC70A62B5575}" type="datetimeFigureOut">
              <a:rPr lang="it-IT" smtClean="0"/>
              <a:t>25/03/2015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F54CB-AFE9-F744-BA41-9BA201D9348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407578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07DFF-CED0-DD4A-BF69-AC70A62B5575}" type="datetimeFigureOut">
              <a:rPr lang="it-IT" smtClean="0"/>
              <a:t>25/03/2015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F54CB-AFE9-F744-BA41-9BA201D9348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485443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07DFF-CED0-DD4A-BF69-AC70A62B5575}" type="datetimeFigureOut">
              <a:rPr lang="it-IT" smtClean="0"/>
              <a:t>25/03/2015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F54CB-AFE9-F744-BA41-9BA201D9348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774472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07DFF-CED0-DD4A-BF69-AC70A62B5575}" type="datetimeFigureOut">
              <a:rPr lang="it-IT" smtClean="0"/>
              <a:t>25/03/2015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F54CB-AFE9-F744-BA41-9BA201D9348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697253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07DFF-CED0-DD4A-BF69-AC70A62B5575}" type="datetimeFigureOut">
              <a:rPr lang="it-IT" smtClean="0"/>
              <a:t>25/03/2015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F54CB-AFE9-F744-BA41-9BA201D9348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148651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07DFF-CED0-DD4A-BF69-AC70A62B5575}" type="datetimeFigureOut">
              <a:rPr lang="it-IT" smtClean="0"/>
              <a:t>25/03/2015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F54CB-AFE9-F744-BA41-9BA201D9348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293499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07DFF-CED0-DD4A-BF69-AC70A62B5575}" type="datetimeFigureOut">
              <a:rPr lang="it-IT" smtClean="0"/>
              <a:t>25/03/2015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F54CB-AFE9-F744-BA41-9BA201D9348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272104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07DFF-CED0-DD4A-BF69-AC70A62B5575}" type="datetimeFigureOut">
              <a:rPr lang="it-IT" smtClean="0"/>
              <a:t>25/03/2015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F54CB-AFE9-F744-BA41-9BA201D9348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359536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07DFF-CED0-DD4A-BF69-AC70A62B5575}" type="datetimeFigureOut">
              <a:rPr lang="it-IT" smtClean="0"/>
              <a:t>25/03/2015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F54CB-AFE9-F744-BA41-9BA201D9348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169249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07DFF-CED0-DD4A-BF69-AC70A62B5575}" type="datetimeFigureOut">
              <a:rPr lang="it-IT" smtClean="0"/>
              <a:t>25/03/2015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F54CB-AFE9-F744-BA41-9BA201D9348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28299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207DFF-CED0-DD4A-BF69-AC70A62B5575}" type="datetimeFigureOut">
              <a:rPr lang="it-IT" smtClean="0"/>
              <a:t>25/03/2015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9F54CB-AFE9-F744-BA41-9BA201D9348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81903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 descr="pasqua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22305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 descr="festa della donna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98579" y="340022"/>
            <a:ext cx="5346842" cy="61779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3527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 descr="25 aprile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88456" y="783792"/>
            <a:ext cx="5367089" cy="5290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85122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 descr="1 maggio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01289" y="918844"/>
            <a:ext cx="7792195" cy="46441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6506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 descr="luminara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2983" y="375401"/>
            <a:ext cx="9169967" cy="61071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02133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 descr="ferragosto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94099" y="-18023"/>
            <a:ext cx="7755802" cy="68940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82214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 descr="halloween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88665" y="1046082"/>
            <a:ext cx="7166671" cy="47658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86900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 descr="natale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22517" y="1023073"/>
            <a:ext cx="7698966" cy="48118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89883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 descr="capodanno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388917"/>
            <a:ext cx="9144000" cy="60801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948568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0</Words>
  <Application>Microsoft Office PowerPoint</Application>
  <PresentationFormat>Presentazione su schermo (4:3)</PresentationFormat>
  <Paragraphs>0</Paragraphs>
  <Slides>9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2" baseType="lpstr">
      <vt:lpstr>Arial</vt:lpstr>
      <vt:lpstr>Calibri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Pierpaolo Pernici</dc:creator>
  <cp:lastModifiedBy>Costanza Pacini</cp:lastModifiedBy>
  <cp:revision>3</cp:revision>
  <dcterms:created xsi:type="dcterms:W3CDTF">2013-04-08T16:21:28Z</dcterms:created>
  <dcterms:modified xsi:type="dcterms:W3CDTF">2015-03-25T18:39:05Z</dcterms:modified>
</cp:coreProperties>
</file>