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7" r:id="rId8"/>
    <p:sldId id="262" r:id="rId9"/>
    <p:sldId id="263" r:id="rId10"/>
    <p:sldId id="264" r:id="rId11"/>
    <p:sldId id="265" r:id="rId12"/>
    <p:sldId id="261" r:id="rId1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85" autoAdjust="0"/>
    <p:restoredTop sz="94660"/>
  </p:normalViewPr>
  <p:slideViewPr>
    <p:cSldViewPr snapToGrid="0">
      <p:cViewPr varScale="1">
        <p:scale>
          <a:sx n="74" d="100"/>
          <a:sy n="74" d="100"/>
        </p:scale>
        <p:origin x="6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C29D3-F71C-498E-A566-23102F43BCDD}" type="datetimeFigureOut">
              <a:rPr lang="it-IT" smtClean="0"/>
              <a:t>06/09/2014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C4CD193-0B82-4622-B21E-97611DC631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504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C29D3-F71C-498E-A566-23102F43BCDD}" type="datetimeFigureOut">
              <a:rPr lang="it-IT" smtClean="0"/>
              <a:t>06/09/2014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C4CD193-0B82-4622-B21E-97611DC631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4179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C29D3-F71C-498E-A566-23102F43BCDD}" type="datetimeFigureOut">
              <a:rPr lang="it-IT" smtClean="0"/>
              <a:t>06/09/2014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C4CD193-0B82-4622-B21E-97611DC631E8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780738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C29D3-F71C-498E-A566-23102F43BCDD}" type="datetimeFigureOut">
              <a:rPr lang="it-IT" smtClean="0"/>
              <a:t>06/09/2014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C4CD193-0B82-4622-B21E-97611DC631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14584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C29D3-F71C-498E-A566-23102F43BCDD}" type="datetimeFigureOut">
              <a:rPr lang="it-IT" smtClean="0"/>
              <a:t>06/09/2014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C4CD193-0B82-4622-B21E-97611DC631E8}" type="slidenum">
              <a:rPr lang="it-IT" smtClean="0"/>
              <a:t>‹N›</a:t>
            </a:fld>
            <a:endParaRPr lang="it-IT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397294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C29D3-F71C-498E-A566-23102F43BCDD}" type="datetimeFigureOut">
              <a:rPr lang="it-IT" smtClean="0"/>
              <a:t>06/09/2014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C4CD193-0B82-4622-B21E-97611DC631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81297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C29D3-F71C-498E-A566-23102F43BCDD}" type="datetimeFigureOut">
              <a:rPr lang="it-IT" smtClean="0"/>
              <a:t>06/09/2014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D193-0B82-4622-B21E-97611DC631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46551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C29D3-F71C-498E-A566-23102F43BCDD}" type="datetimeFigureOut">
              <a:rPr lang="it-IT" smtClean="0"/>
              <a:t>06/09/2014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D193-0B82-4622-B21E-97611DC631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1402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C29D3-F71C-498E-A566-23102F43BCDD}" type="datetimeFigureOut">
              <a:rPr lang="it-IT" smtClean="0"/>
              <a:t>06/09/2014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D193-0B82-4622-B21E-97611DC631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8878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C29D3-F71C-498E-A566-23102F43BCDD}" type="datetimeFigureOut">
              <a:rPr lang="it-IT" smtClean="0"/>
              <a:t>06/09/2014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C4CD193-0B82-4622-B21E-97611DC631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983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C29D3-F71C-498E-A566-23102F43BCDD}" type="datetimeFigureOut">
              <a:rPr lang="it-IT" smtClean="0"/>
              <a:t>06/09/2014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C4CD193-0B82-4622-B21E-97611DC631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355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C29D3-F71C-498E-A566-23102F43BCDD}" type="datetimeFigureOut">
              <a:rPr lang="it-IT" smtClean="0"/>
              <a:t>06/09/2014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C4CD193-0B82-4622-B21E-97611DC631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4639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C29D3-F71C-498E-A566-23102F43BCDD}" type="datetimeFigureOut">
              <a:rPr lang="it-IT" smtClean="0"/>
              <a:t>06/09/2014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D193-0B82-4622-B21E-97611DC631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8812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C29D3-F71C-498E-A566-23102F43BCDD}" type="datetimeFigureOut">
              <a:rPr lang="it-IT" smtClean="0"/>
              <a:t>06/09/2014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D193-0B82-4622-B21E-97611DC631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7805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C29D3-F71C-498E-A566-23102F43BCDD}" type="datetimeFigureOut">
              <a:rPr lang="it-IT" smtClean="0"/>
              <a:t>06/09/2014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D193-0B82-4622-B21E-97611DC631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3529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C29D3-F71C-498E-A566-23102F43BCDD}" type="datetimeFigureOut">
              <a:rPr lang="it-IT" smtClean="0"/>
              <a:t>06/09/2014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C4CD193-0B82-4622-B21E-97611DC631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7641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C29D3-F71C-498E-A566-23102F43BCDD}" type="datetimeFigureOut">
              <a:rPr lang="it-IT" smtClean="0"/>
              <a:t>06/09/2014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C4CD193-0B82-4622-B21E-97611DC631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9596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  <p:sldLayoutId id="2147483833" r:id="rId15"/>
    <p:sldLayoutId id="214748383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6613" y="834247"/>
            <a:ext cx="7038774" cy="5189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99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7054" y="447092"/>
            <a:ext cx="8417893" cy="5963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10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5224" y="956820"/>
            <a:ext cx="8501553" cy="4944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8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4438" y="799407"/>
            <a:ext cx="7863124" cy="5259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44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4294" y="1085981"/>
            <a:ext cx="7023413" cy="4686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8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2681" y="987521"/>
            <a:ext cx="7506639" cy="4882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19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5735" y="896669"/>
            <a:ext cx="7260531" cy="5064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71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6645" y="849129"/>
            <a:ext cx="7278710" cy="5159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78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53" y="736635"/>
            <a:ext cx="8077095" cy="5384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83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7529" y="721577"/>
            <a:ext cx="7836943" cy="5414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20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973" y="663601"/>
            <a:ext cx="7128054" cy="5530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07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4457" y="537440"/>
            <a:ext cx="8223086" cy="5783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50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lo">
  <a:themeElements>
    <a:clrScheme name="Fil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Fil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il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0</Words>
  <Application>Microsoft Office PowerPoint</Application>
  <PresentationFormat>Widescreen</PresentationFormat>
  <Paragraphs>0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Filo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Costanza Pacini</dc:creator>
  <cp:lastModifiedBy>Costanza Pacini</cp:lastModifiedBy>
  <cp:revision>2</cp:revision>
  <dcterms:created xsi:type="dcterms:W3CDTF">2014-05-15T09:23:21Z</dcterms:created>
  <dcterms:modified xsi:type="dcterms:W3CDTF">2014-09-06T08:32:56Z</dcterms:modified>
</cp:coreProperties>
</file>