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2" r:id="rId9"/>
    <p:sldId id="263" r:id="rId10"/>
    <p:sldId id="264" r:id="rId11"/>
    <p:sldId id="265" r:id="rId12"/>
    <p:sldId id="261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0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417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8073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458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9729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129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655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40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87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83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355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63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812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7805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52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6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C29D3-F71C-498E-A566-23102F43BCDD}" type="datetimeFigureOut">
              <a:rPr lang="it-IT" smtClean="0"/>
              <a:t>06/09/2014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C4CD193-0B82-4622-B21E-97611DC6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959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613" y="834247"/>
            <a:ext cx="7038774" cy="518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99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054" y="447092"/>
            <a:ext cx="8417893" cy="596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10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224" y="956820"/>
            <a:ext cx="8501553" cy="494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8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438" y="799407"/>
            <a:ext cx="7863124" cy="5259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44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294" y="1085981"/>
            <a:ext cx="7023413" cy="468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8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681" y="987521"/>
            <a:ext cx="7506639" cy="488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19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735" y="896669"/>
            <a:ext cx="7260531" cy="506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1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645" y="849129"/>
            <a:ext cx="7278710" cy="515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78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53" y="736635"/>
            <a:ext cx="8077095" cy="538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83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529" y="721577"/>
            <a:ext cx="7836943" cy="541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20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973" y="663601"/>
            <a:ext cx="7128054" cy="5530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07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457" y="537440"/>
            <a:ext cx="8223086" cy="578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50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Filo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Costanza Pacini</dc:creator>
  <cp:lastModifiedBy>Costanza Pacini</cp:lastModifiedBy>
  <cp:revision>2</cp:revision>
  <dcterms:created xsi:type="dcterms:W3CDTF">2014-05-15T09:23:21Z</dcterms:created>
  <dcterms:modified xsi:type="dcterms:W3CDTF">2014-09-06T08:32:56Z</dcterms:modified>
</cp:coreProperties>
</file>